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57" r:id="rId4"/>
    <p:sldId id="276" r:id="rId5"/>
    <p:sldId id="277" r:id="rId6"/>
    <p:sldId id="278" r:id="rId7"/>
    <p:sldId id="280" r:id="rId8"/>
    <p:sldId id="285" r:id="rId9"/>
    <p:sldId id="286" r:id="rId10"/>
    <p:sldId id="289" r:id="rId11"/>
    <p:sldId id="290" r:id="rId12"/>
    <p:sldId id="29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4F4F"/>
    <a:srgbClr val="FEFEB8"/>
    <a:srgbClr val="ECF62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60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2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69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4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95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04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59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58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40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80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15E76-D3F1-4DE6-87C6-7FA3EE7572F1}" type="datetimeFigureOut">
              <a:rPr lang="ru-RU" smtClean="0"/>
              <a:t>30.05.2025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67290-A743-49C7-A7EC-30F74D11B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705936" y="404664"/>
            <a:ext cx="7772400" cy="28083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Муниципальное казенное  дошкольное образовательное учреждение</a:t>
            </a:r>
          </a:p>
          <a:p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«Сузунский детский сад № 3»</a:t>
            </a:r>
          </a:p>
          <a:p>
            <a:r>
              <a:rPr lang="ru-RU" sz="23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Сузунского района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 smtClean="0">
                <a:solidFill>
                  <a:srgbClr val="FF0000"/>
                </a:solidFill>
              </a:rPr>
              <a:t>«Театрализованная деятельность как средство </a:t>
            </a:r>
            <a:r>
              <a:rPr lang="ru-RU" sz="4500" b="1" dirty="0">
                <a:solidFill>
                  <a:srgbClr val="FF0000"/>
                </a:solidFill>
              </a:rPr>
              <a:t>р</a:t>
            </a:r>
            <a:r>
              <a:rPr lang="ru-RU" sz="4500" b="1" dirty="0" smtClean="0">
                <a:solidFill>
                  <a:srgbClr val="FF0000"/>
                </a:solidFill>
              </a:rPr>
              <a:t>азвития речи у детей раннего возраста»</a:t>
            </a:r>
            <a:endParaRPr lang="ru-RU" sz="4500" b="1" dirty="0">
              <a:solidFill>
                <a:srgbClr val="FF0000"/>
              </a:solidFill>
            </a:endParaRPr>
          </a:p>
          <a:p>
            <a:endParaRPr lang="ru-RU" sz="1900" i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rzhevcity.ru/upload/2019/04/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8960"/>
            <a:ext cx="4248472" cy="297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627784" y="5706253"/>
            <a:ext cx="63300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Воспитатель </a:t>
            </a:r>
          </a:p>
          <a:p>
            <a:pPr algn="r"/>
            <a:r>
              <a:rPr lang="ru-RU" dirty="0" smtClean="0"/>
              <a:t>1 группы раннего возраста</a:t>
            </a:r>
          </a:p>
          <a:p>
            <a:pPr algn="r"/>
            <a:r>
              <a:rPr lang="ru-RU" dirty="0" smtClean="0"/>
              <a:t>Кузнецова Ю.А.</a:t>
            </a:r>
          </a:p>
          <a:p>
            <a:r>
              <a:rPr lang="ru-RU" dirty="0" smtClean="0"/>
              <a:t>                         2025 год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2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3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8650" lvl="0" indent="-285750" algn="just">
              <a:buFont typeface="Wingdings" pitchFamily="2" charset="2"/>
              <a:buChar char="Ø"/>
            </a:pPr>
            <a:r>
              <a:rPr lang="ru-RU" sz="23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повышение </a:t>
            </a: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теоретического уровня, профессионального мастерства и компетентности в вопросах внедрения театрализованных игр для развития речи детей раннего возраста.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систематизация теоретического и практического материала  посредством изучения учебной, справочной, методической литературы по проблеме развития речи у детей раннего возраста и созданию условий для театрализованной деятельности;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разработка перспективного плана работы по данной теме;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внедрение современных форм работы с использованием театрализованных игр для развития речи детей раннего возраста;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подборка и разработка картотек двигательно-речевых игр и упражнений, потешек и прибауток, игр на развитие слуха, звукоподражания, ритмопластики, пальчиковой, артикуляционной и дыхательной гимнастики; сценарии сказок, картотеки театрализованных игр, этюдов; музыкально-ритмических разминок в соответствии с возрастными особенностями детей раннего возраста;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создание в группе центра театрализации с различными видами театра, по разным сказкам;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2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оптимизировать работу с родителями по вопросу организации театрализованной деятельности с детьми с помощью разнообразных методов и приёмов.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64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674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Почему театральная деятельность может помочь в повышении уровня речи детей?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064896" cy="4824536"/>
          </a:xfrm>
        </p:spPr>
        <p:txBody>
          <a:bodyPr>
            <a:normAutofit/>
          </a:bodyPr>
          <a:lstStyle/>
          <a:p>
            <a:pPr algn="just"/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Потому, что театральная игра стимулирует активную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речь за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счёт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расширения словарного запаса, совершенствует артикуляционный аппарат.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Ребёнок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усваивает богатство родного языка, его выразительные средства. Используя выразительные средства и интонации, соответствующие характеру героев и их поступков, старается говорить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чётко,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его все поняли.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театрализованной игре формируется диалогическая, эмоционально насыщенная речь. Дети лучше усваивают содержание произведения, логику и последовательность событий, их развитие и причинную обусловленность. Театрализованные игры способствуют усвоению элементов речевого общения (мимика, жест, поза, интонация, модуляция голоса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Знакомство с театром происходит в атмосфере волшебства, праздничности,    приподнятого    настроения,    поэтому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заинтересовать детей театром не сложно.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работе для повышения уровня речи детей, я решила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театрализованную деятельность.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9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95536" y="908721"/>
            <a:ext cx="8064500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театрализованной деятельности я использую в разных видах деятельности педагогического процесса: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адаптационный период куклы отвлекают детей, помогают им расслабиться, снять напряжение, вызывают у детей положительные эмоции;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режимных моментах;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сюрпризных моментах во время различных занятий;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сюжетно-ролевых, подвижных игр.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4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7544" y="476672"/>
            <a:ext cx="8064500" cy="56165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4806751" y="980728"/>
            <a:ext cx="1637458" cy="997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845050" y="1977988"/>
            <a:ext cx="3960440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предметно-развивающей среды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4806751" y="980728"/>
            <a:ext cx="1637459" cy="2304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845050" y="3284984"/>
            <a:ext cx="396044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4806751" y="980728"/>
            <a:ext cx="1637458" cy="3672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845050" y="4653136"/>
            <a:ext cx="3961701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4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7544" y="476672"/>
            <a:ext cx="8064500" cy="5616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ПРЕДМЕТНО - РАЗВИВАЮЩАЯ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78803"/>
            <a:ext cx="6692865" cy="250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84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67544" y="476672"/>
            <a:ext cx="8064500" cy="5616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ТЕАТРА В НАШЕЙ ГРУППЕ 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Би-ба-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Теневой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Магнитный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Штоковый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Конусный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Масочный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3" t="5997" r="14241" b="4317"/>
          <a:stretch/>
        </p:blipFill>
        <p:spPr bwMode="auto">
          <a:xfrm>
            <a:off x="4067944" y="1484784"/>
            <a:ext cx="3526971" cy="306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87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ДЕТЬМИ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elmar\OneDrive\Рабочий стол\1748491096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63305" y="-18592800"/>
            <a:ext cx="2838273" cy="37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lmar\OneDrive\Рабочий стол\1748491096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2981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17437"/>
            <a:ext cx="4127500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ДЕТЬМИ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2386"/>
            <a:ext cx="3312368" cy="441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3"/>
          <a:stretch/>
        </p:blipFill>
        <p:spPr bwMode="auto">
          <a:xfrm>
            <a:off x="4139951" y="1196752"/>
            <a:ext cx="4468813" cy="299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8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ДЕТЬМИ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49684"/>
            <a:ext cx="5050050" cy="3791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1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165618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онсультации;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«Сказка мамиными руками»;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памятки-листочки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«Поиграем в театр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8" b="4516"/>
          <a:stretch/>
        </p:blipFill>
        <p:spPr bwMode="auto">
          <a:xfrm>
            <a:off x="899592" y="2636912"/>
            <a:ext cx="557028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67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7715200" cy="331236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Театральная  деятельность,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помогает сформировать общую культуру ребёнка, приобщить его к духовным ценностям, знакомить детей с  литературой, правилами этикета, развить игровое поведение, умение общаться со сверстниками и взрослыми, развивать навыки публичного выступления и творческого содружества.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18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</TotalTime>
  <Words>397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Почему театральная деятельность может помочь в повышении уровня речи детей?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ДЕТЬМИ</vt:lpstr>
      <vt:lpstr>РАБОТА С ДЕТЬМИ</vt:lpstr>
      <vt:lpstr>РАБОТА С ДЕТЬМИ</vt:lpstr>
      <vt:lpstr>РАБОТА С РОДИТЕЛЯМИ</vt:lpstr>
      <vt:lpstr>ВЫВОД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</dc:creator>
  <cp:lastModifiedBy>user</cp:lastModifiedBy>
  <cp:revision>95</cp:revision>
  <dcterms:created xsi:type="dcterms:W3CDTF">2013-08-04T09:49:15Z</dcterms:created>
  <dcterms:modified xsi:type="dcterms:W3CDTF">2025-05-30T00:57:58Z</dcterms:modified>
</cp:coreProperties>
</file>